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Nuni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Nunito-regular.fntdata"/><Relationship Id="rId14" Type="http://schemas.openxmlformats.org/officeDocument/2006/relationships/slide" Target="slides/slide10.xml"/><Relationship Id="rId17" Type="http://schemas.openxmlformats.org/officeDocument/2006/relationships/font" Target="fonts/Nunito-italic.fntdata"/><Relationship Id="rId16" Type="http://schemas.openxmlformats.org/officeDocument/2006/relationships/font" Target="fonts/Nunito-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Nunito-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9" name="Shape 16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Shape 1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5" name="Shape 17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accent6"/>
        </a:solidFill>
      </p:bgPr>
    </p:bg>
    <p:spTree>
      <p:nvGrpSpPr>
        <p:cNvPr id="9" name="Shape 9"/>
        <p:cNvGrpSpPr/>
        <p:nvPr/>
      </p:nvGrpSpPr>
      <p:grpSpPr>
        <a:xfrm>
          <a:off x="0" y="0"/>
          <a:ext cx="0" cy="0"/>
          <a:chOff x="0" y="0"/>
          <a:chExt cx="0" cy="0"/>
        </a:xfrm>
      </p:grpSpPr>
      <p:sp>
        <p:nvSpPr>
          <p:cNvPr id="10" name="Shape 10"/>
          <p:cNvSpPr/>
          <p:nvPr/>
        </p:nvSpPr>
        <p:spPr>
          <a:xfrm>
            <a:off x="31" y="2824500"/>
            <a:ext cx="7370400" cy="2319000"/>
          </a:xfrm>
          <a:prstGeom prst="rtTriangle">
            <a:avLst/>
          </a:prstGeom>
          <a:solidFill>
            <a:schemeClr val="accent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1" name="Shape 11"/>
          <p:cNvSpPr/>
          <p:nvPr/>
        </p:nvSpPr>
        <p:spPr>
          <a:xfrm flipH="1">
            <a:off x="3582600" y="1550700"/>
            <a:ext cx="5561400" cy="3592800"/>
          </a:xfrm>
          <a:prstGeom prst="rtTriangle">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2" name="Shape 12"/>
          <p:cNvSpPr/>
          <p:nvPr/>
        </p:nvSpPr>
        <p:spPr>
          <a:xfrm rot="10800000">
            <a:off x="5058905" y="0"/>
            <a:ext cx="4085100" cy="2052600"/>
          </a:xfrm>
          <a:prstGeom prst="rtTriangle">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3" name="Shape 13"/>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grpSp>
        <p:nvGrpSpPr>
          <p:cNvPr id="14" name="Shape 14"/>
          <p:cNvGrpSpPr/>
          <p:nvPr/>
        </p:nvGrpSpPr>
        <p:grpSpPr>
          <a:xfrm>
            <a:off x="255200" y="592"/>
            <a:ext cx="2250363" cy="1044300"/>
            <a:chOff x="255200" y="592"/>
            <a:chExt cx="2250363" cy="1044300"/>
          </a:xfrm>
        </p:grpSpPr>
        <p:sp>
          <p:nvSpPr>
            <p:cNvPr id="15" name="Shape 15"/>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6" name="Shape 16"/>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7" name="Shape 17"/>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grpSp>
        <p:nvGrpSpPr>
          <p:cNvPr id="18" name="Shape 18"/>
          <p:cNvGrpSpPr/>
          <p:nvPr/>
        </p:nvGrpSpPr>
        <p:grpSpPr>
          <a:xfrm>
            <a:off x="905395" y="592"/>
            <a:ext cx="2250363" cy="1044300"/>
            <a:chOff x="905395" y="592"/>
            <a:chExt cx="2250363" cy="1044300"/>
          </a:xfrm>
        </p:grpSpPr>
        <p:sp>
          <p:nvSpPr>
            <p:cNvPr id="19" name="Shape 19"/>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0" name="Shape 20"/>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1" name="Shape 21"/>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grpSp>
        <p:nvGrpSpPr>
          <p:cNvPr id="22" name="Shape 22"/>
          <p:cNvGrpSpPr/>
          <p:nvPr/>
        </p:nvGrpSpPr>
        <p:grpSpPr>
          <a:xfrm>
            <a:off x="7057468" y="5088"/>
            <a:ext cx="1851282" cy="752108"/>
            <a:chOff x="6917201" y="0"/>
            <a:chExt cx="2227777" cy="863400"/>
          </a:xfrm>
        </p:grpSpPr>
        <p:sp>
          <p:nvSpPr>
            <p:cNvPr id="23" name="Shape 2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4" name="Shape 24"/>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5" name="Shape 25"/>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grpSp>
        <p:nvGrpSpPr>
          <p:cNvPr id="26" name="Shape 26"/>
          <p:cNvGrpSpPr/>
          <p:nvPr/>
        </p:nvGrpSpPr>
        <p:grpSpPr>
          <a:xfrm>
            <a:off x="6553032" y="4217852"/>
            <a:ext cx="2389068" cy="925737"/>
            <a:chOff x="6917201" y="0"/>
            <a:chExt cx="2227777" cy="863400"/>
          </a:xfrm>
        </p:grpSpPr>
        <p:sp>
          <p:nvSpPr>
            <p:cNvPr id="27" name="Shape 27"/>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8" name="Shape 28"/>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9" name="Shape 29"/>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grpSp>
        <p:nvGrpSpPr>
          <p:cNvPr id="30" name="Shape 30"/>
          <p:cNvGrpSpPr/>
          <p:nvPr/>
        </p:nvGrpSpPr>
        <p:grpSpPr>
          <a:xfrm>
            <a:off x="199149" y="4055652"/>
            <a:ext cx="2795414" cy="1083308"/>
            <a:chOff x="6917201" y="0"/>
            <a:chExt cx="2227777" cy="863400"/>
          </a:xfrm>
        </p:grpSpPr>
        <p:sp>
          <p:nvSpPr>
            <p:cNvPr id="31" name="Shape 31"/>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32" name="Shape 3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33" name="Shape 33"/>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sp>
        <p:nvSpPr>
          <p:cNvPr id="34" name="Shape 34"/>
          <p:cNvSpPr txBox="1"/>
          <p:nvPr>
            <p:ph type="ctrTitle"/>
          </p:nvPr>
        </p:nvSpPr>
        <p:spPr>
          <a:xfrm>
            <a:off x="1858703" y="1822833"/>
            <a:ext cx="5361300" cy="1448100"/>
          </a:xfrm>
          <a:prstGeom prst="rect">
            <a:avLst/>
          </a:prstGeom>
        </p:spPr>
        <p:txBody>
          <a:bodyPr anchorCtr="0" anchor="ctr" bIns="91425" lIns="91425"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Shape 35"/>
          <p:cNvSpPr txBox="1"/>
          <p:nvPr>
            <p:ph idx="1" type="subTitle"/>
          </p:nvPr>
        </p:nvSpPr>
        <p:spPr>
          <a:xfrm>
            <a:off x="1858700" y="3413158"/>
            <a:ext cx="5361300" cy="5226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Shape 36"/>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bg>
      <p:bgPr>
        <a:solidFill>
          <a:schemeClr val="accent3"/>
        </a:solidFill>
      </p:bgPr>
    </p:bg>
    <p:spTree>
      <p:nvGrpSpPr>
        <p:cNvPr id="109" name="Shape 109"/>
        <p:cNvGrpSpPr/>
        <p:nvPr/>
      </p:nvGrpSpPr>
      <p:grpSpPr>
        <a:xfrm>
          <a:off x="0" y="0"/>
          <a:ext cx="0" cy="0"/>
          <a:chOff x="0" y="0"/>
          <a:chExt cx="0" cy="0"/>
        </a:xfrm>
      </p:grpSpPr>
      <p:sp>
        <p:nvSpPr>
          <p:cNvPr id="110" name="Shape 110"/>
          <p:cNvSpPr/>
          <p:nvPr/>
        </p:nvSpPr>
        <p:spPr>
          <a:xfrm flipH="1">
            <a:off x="5569200" y="2834075"/>
            <a:ext cx="3574800" cy="2309400"/>
          </a:xfrm>
          <a:prstGeom prst="rtTriangle">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nvGrpSpPr>
          <p:cNvPr id="111" name="Shape 111"/>
          <p:cNvGrpSpPr/>
          <p:nvPr/>
        </p:nvGrpSpPr>
        <p:grpSpPr>
          <a:xfrm>
            <a:off x="5959222" y="4119576"/>
            <a:ext cx="2520952" cy="1024165"/>
            <a:chOff x="6917201" y="0"/>
            <a:chExt cx="2227777" cy="863400"/>
          </a:xfrm>
        </p:grpSpPr>
        <p:sp>
          <p:nvSpPr>
            <p:cNvPr id="112" name="Shape 112"/>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13" name="Shape 11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14" name="Shape 114"/>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grpSp>
        <p:nvGrpSpPr>
          <p:cNvPr id="115" name="Shape 115"/>
          <p:cNvGrpSpPr/>
          <p:nvPr/>
        </p:nvGrpSpPr>
        <p:grpSpPr>
          <a:xfrm>
            <a:off x="199149" y="2"/>
            <a:ext cx="2795414" cy="1083308"/>
            <a:chOff x="6917201" y="0"/>
            <a:chExt cx="2227777" cy="863400"/>
          </a:xfrm>
        </p:grpSpPr>
        <p:sp>
          <p:nvSpPr>
            <p:cNvPr id="116" name="Shape 116"/>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17" name="Shape 117"/>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18" name="Shape 118"/>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sp>
        <p:nvSpPr>
          <p:cNvPr id="119" name="Shape 119"/>
          <p:cNvSpPr txBox="1"/>
          <p:nvPr>
            <p:ph type="title"/>
          </p:nvPr>
        </p:nvSpPr>
        <p:spPr>
          <a:xfrm>
            <a:off x="1385850" y="1383850"/>
            <a:ext cx="6372300" cy="1379700"/>
          </a:xfrm>
          <a:prstGeom prst="rect">
            <a:avLst/>
          </a:prstGeom>
        </p:spPr>
        <p:txBody>
          <a:bodyPr anchorCtr="0" anchor="ctr" bIns="91425" lIns="91425" rIns="91425" wrap="square" tIns="91425"/>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p:txBody>
      </p:sp>
      <p:sp>
        <p:nvSpPr>
          <p:cNvPr id="120" name="Shape 120"/>
          <p:cNvSpPr txBox="1"/>
          <p:nvPr>
            <p:ph idx="1" type="body"/>
          </p:nvPr>
        </p:nvSpPr>
        <p:spPr>
          <a:xfrm>
            <a:off x="1385850" y="2863850"/>
            <a:ext cx="6372300" cy="641100"/>
          </a:xfrm>
          <a:prstGeom prst="rect">
            <a:avLst/>
          </a:prstGeom>
        </p:spPr>
        <p:txBody>
          <a:bodyPr anchorCtr="0" anchor="t" bIns="91425" lIns="91425" rIns="91425" wrap="square" tIns="91425"/>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Shape 121"/>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22" name="Shape 122"/>
        <p:cNvGrpSpPr/>
        <p:nvPr/>
      </p:nvGrpSpPr>
      <p:grpSpPr>
        <a:xfrm>
          <a:off x="0" y="0"/>
          <a:ext cx="0" cy="0"/>
          <a:chOff x="0" y="0"/>
          <a:chExt cx="0" cy="0"/>
        </a:xfrm>
      </p:grpSpPr>
      <p:sp>
        <p:nvSpPr>
          <p:cNvPr id="123" name="Shape 123"/>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accent3"/>
        </a:solidFill>
      </p:bgPr>
    </p:bg>
    <p:spTree>
      <p:nvGrpSpPr>
        <p:cNvPr id="37" name="Shape 37"/>
        <p:cNvGrpSpPr/>
        <p:nvPr/>
      </p:nvGrpSpPr>
      <p:grpSpPr>
        <a:xfrm>
          <a:off x="0" y="0"/>
          <a:ext cx="0" cy="0"/>
          <a:chOff x="0" y="0"/>
          <a:chExt cx="0" cy="0"/>
        </a:xfrm>
      </p:grpSpPr>
      <p:sp>
        <p:nvSpPr>
          <p:cNvPr id="38" name="Shape 38"/>
          <p:cNvSpPr/>
          <p:nvPr/>
        </p:nvSpPr>
        <p:spPr>
          <a:xfrm flipH="1">
            <a:off x="4757100" y="2309400"/>
            <a:ext cx="4386900" cy="2834100"/>
          </a:xfrm>
          <a:prstGeom prst="rtTriangle">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nvGrpSpPr>
          <p:cNvPr id="39" name="Shape 39"/>
          <p:cNvGrpSpPr/>
          <p:nvPr/>
        </p:nvGrpSpPr>
        <p:grpSpPr>
          <a:xfrm>
            <a:off x="5594191" y="3961115"/>
            <a:ext cx="2910145" cy="1182340"/>
            <a:chOff x="6917201" y="0"/>
            <a:chExt cx="2227777" cy="863400"/>
          </a:xfrm>
        </p:grpSpPr>
        <p:sp>
          <p:nvSpPr>
            <p:cNvPr id="40" name="Shape 40"/>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41" name="Shape 4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42" name="Shape 42"/>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grpSp>
        <p:nvGrpSpPr>
          <p:cNvPr id="43" name="Shape 43"/>
          <p:cNvGrpSpPr/>
          <p:nvPr/>
        </p:nvGrpSpPr>
        <p:grpSpPr>
          <a:xfrm>
            <a:off x="199149" y="2"/>
            <a:ext cx="2795414" cy="1083308"/>
            <a:chOff x="6917201" y="0"/>
            <a:chExt cx="2227777" cy="863400"/>
          </a:xfrm>
        </p:grpSpPr>
        <p:sp>
          <p:nvSpPr>
            <p:cNvPr id="44" name="Shape 44"/>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45" name="Shape 45"/>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46" name="Shape 46"/>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sp>
        <p:nvSpPr>
          <p:cNvPr id="47" name="Shape 47"/>
          <p:cNvSpPr txBox="1"/>
          <p:nvPr>
            <p:ph type="title"/>
          </p:nvPr>
        </p:nvSpPr>
        <p:spPr>
          <a:xfrm>
            <a:off x="1888684" y="1746100"/>
            <a:ext cx="5377500" cy="1646100"/>
          </a:xfrm>
          <a:prstGeom prst="rect">
            <a:avLst/>
          </a:prstGeom>
        </p:spPr>
        <p:txBody>
          <a:bodyPr anchorCtr="0" anchor="ctr" bIns="91425" lIns="91425" rIns="91425" wrap="square" tIns="91425"/>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Shape 48"/>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bg>
      <p:bgPr>
        <a:solidFill>
          <a:schemeClr val="dk2"/>
        </a:solidFill>
      </p:bgPr>
    </p:bg>
    <p:spTree>
      <p:nvGrpSpPr>
        <p:cNvPr id="49" name="Shape 49"/>
        <p:cNvGrpSpPr/>
        <p:nvPr/>
      </p:nvGrpSpPr>
      <p:grpSpPr>
        <a:xfrm>
          <a:off x="0" y="0"/>
          <a:ext cx="0" cy="0"/>
          <a:chOff x="0" y="0"/>
          <a:chExt cx="0" cy="0"/>
        </a:xfrm>
      </p:grpSpPr>
      <p:sp>
        <p:nvSpPr>
          <p:cNvPr id="50" name="Shape 50"/>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51" name="Shape 51"/>
          <p:cNvSpPr/>
          <p:nvPr/>
        </p:nvSpPr>
        <p:spPr>
          <a:xfrm>
            <a:off x="31" y="2824500"/>
            <a:ext cx="7370400" cy="2319000"/>
          </a:xfrm>
          <a:prstGeom prst="rtTriangle">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52" name="Shape 52"/>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53" name="Shape 53"/>
          <p:cNvSpPr txBox="1"/>
          <p:nvPr>
            <p:ph type="title"/>
          </p:nvPr>
        </p:nvSpPr>
        <p:spPr>
          <a:xfrm>
            <a:off x="819150" y="845600"/>
            <a:ext cx="7505700" cy="954600"/>
          </a:xfrm>
          <a:prstGeom prst="rect">
            <a:avLst/>
          </a:prstGeom>
        </p:spPr>
        <p:txBody>
          <a:bodyPr anchorCtr="0" anchor="t" bIns="91425" lIns="91425"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Shape 54"/>
          <p:cNvSpPr txBox="1"/>
          <p:nvPr>
            <p:ph idx="1" type="body"/>
          </p:nvPr>
        </p:nvSpPr>
        <p:spPr>
          <a:xfrm>
            <a:off x="819150" y="1990725"/>
            <a:ext cx="7505700" cy="2448000"/>
          </a:xfrm>
          <a:prstGeom prst="rect">
            <a:avLst/>
          </a:prstGeom>
        </p:spPr>
        <p:txBody>
          <a:bodyPr anchorCtr="0" anchor="t" bIns="91425" lIns="91425"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Shape 55"/>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bg>
      <p:bgPr>
        <a:solidFill>
          <a:schemeClr val="dk2"/>
        </a:solidFill>
      </p:bgPr>
    </p:bg>
    <p:spTree>
      <p:nvGrpSpPr>
        <p:cNvPr id="56" name="Shape 56"/>
        <p:cNvGrpSpPr/>
        <p:nvPr/>
      </p:nvGrpSpPr>
      <p:grpSpPr>
        <a:xfrm>
          <a:off x="0" y="0"/>
          <a:ext cx="0" cy="0"/>
          <a:chOff x="0" y="0"/>
          <a:chExt cx="0" cy="0"/>
        </a:xfrm>
      </p:grpSpPr>
      <p:sp>
        <p:nvSpPr>
          <p:cNvPr id="57" name="Shape 57"/>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58" name="Shape 58"/>
          <p:cNvSpPr/>
          <p:nvPr/>
        </p:nvSpPr>
        <p:spPr>
          <a:xfrm>
            <a:off x="31" y="2824500"/>
            <a:ext cx="7370400" cy="2319000"/>
          </a:xfrm>
          <a:prstGeom prst="rtTriangle">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59" name="Shape 5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60" name="Shape 60"/>
          <p:cNvSpPr txBox="1"/>
          <p:nvPr>
            <p:ph type="title"/>
          </p:nvPr>
        </p:nvSpPr>
        <p:spPr>
          <a:xfrm>
            <a:off x="819150" y="845600"/>
            <a:ext cx="7505700" cy="954600"/>
          </a:xfrm>
          <a:prstGeom prst="rect">
            <a:avLst/>
          </a:prstGeom>
        </p:spPr>
        <p:txBody>
          <a:bodyPr anchorCtr="0" anchor="t" bIns="91425" lIns="91425"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Shape 61"/>
          <p:cNvSpPr txBox="1"/>
          <p:nvPr>
            <p:ph idx="1" type="body"/>
          </p:nvPr>
        </p:nvSpPr>
        <p:spPr>
          <a:xfrm>
            <a:off x="819150" y="1990725"/>
            <a:ext cx="3686100" cy="2448000"/>
          </a:xfrm>
          <a:prstGeom prst="rect">
            <a:avLst/>
          </a:prstGeom>
        </p:spPr>
        <p:txBody>
          <a:bodyPr anchorCtr="0" anchor="t" bIns="91425" lIns="91425"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Shape 62"/>
          <p:cNvSpPr txBox="1"/>
          <p:nvPr>
            <p:ph idx="2" type="body"/>
          </p:nvPr>
        </p:nvSpPr>
        <p:spPr>
          <a:xfrm>
            <a:off x="4638675" y="1990725"/>
            <a:ext cx="3686100" cy="2448000"/>
          </a:xfrm>
          <a:prstGeom prst="rect">
            <a:avLst/>
          </a:prstGeom>
        </p:spPr>
        <p:txBody>
          <a:bodyPr anchorCtr="0" anchor="t" bIns="91425" lIns="91425"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Shape 63"/>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bg>
      <p:bgPr>
        <a:solidFill>
          <a:schemeClr val="dk2"/>
        </a:solidFill>
      </p:bgPr>
    </p:bg>
    <p:spTree>
      <p:nvGrpSpPr>
        <p:cNvPr id="64" name="Shape 64"/>
        <p:cNvGrpSpPr/>
        <p:nvPr/>
      </p:nvGrpSpPr>
      <p:grpSpPr>
        <a:xfrm>
          <a:off x="0" y="0"/>
          <a:ext cx="0" cy="0"/>
          <a:chOff x="0" y="0"/>
          <a:chExt cx="0" cy="0"/>
        </a:xfrm>
      </p:grpSpPr>
      <p:sp>
        <p:nvSpPr>
          <p:cNvPr id="65" name="Shape 65"/>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66" name="Shape 66"/>
          <p:cNvSpPr/>
          <p:nvPr/>
        </p:nvSpPr>
        <p:spPr>
          <a:xfrm>
            <a:off x="31" y="2824500"/>
            <a:ext cx="7370400" cy="2319000"/>
          </a:xfrm>
          <a:prstGeom prst="rtTriangle">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67" name="Shape 6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68" name="Shape 68"/>
          <p:cNvSpPr txBox="1"/>
          <p:nvPr>
            <p:ph type="title"/>
          </p:nvPr>
        </p:nvSpPr>
        <p:spPr>
          <a:xfrm>
            <a:off x="819150" y="845600"/>
            <a:ext cx="7505700" cy="954600"/>
          </a:xfrm>
          <a:prstGeom prst="rect">
            <a:avLst/>
          </a:prstGeom>
        </p:spPr>
        <p:txBody>
          <a:bodyPr anchorCtr="0" anchor="t" bIns="91425" lIns="91425"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Shape 69"/>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bg>
      <p:bgPr>
        <a:solidFill>
          <a:schemeClr val="accent3"/>
        </a:solidFill>
      </p:bgPr>
    </p:bg>
    <p:spTree>
      <p:nvGrpSpPr>
        <p:cNvPr id="70" name="Shape 70"/>
        <p:cNvGrpSpPr/>
        <p:nvPr/>
      </p:nvGrpSpPr>
      <p:grpSpPr>
        <a:xfrm>
          <a:off x="0" y="0"/>
          <a:ext cx="0" cy="0"/>
          <a:chOff x="0" y="0"/>
          <a:chExt cx="0" cy="0"/>
        </a:xfrm>
      </p:grpSpPr>
      <p:sp>
        <p:nvSpPr>
          <p:cNvPr id="71" name="Shape 71"/>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72" name="Shape 72"/>
          <p:cNvSpPr/>
          <p:nvPr/>
        </p:nvSpPr>
        <p:spPr>
          <a:xfrm>
            <a:off x="31" y="2824500"/>
            <a:ext cx="7370400" cy="2319000"/>
          </a:xfrm>
          <a:prstGeom prst="rtTriangle">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73" name="Shape 73"/>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74" name="Shape 74"/>
          <p:cNvSpPr txBox="1"/>
          <p:nvPr>
            <p:ph type="title"/>
          </p:nvPr>
        </p:nvSpPr>
        <p:spPr>
          <a:xfrm>
            <a:off x="819150" y="845600"/>
            <a:ext cx="3709200" cy="1383000"/>
          </a:xfrm>
          <a:prstGeom prst="rect">
            <a:avLst/>
          </a:prstGeom>
        </p:spPr>
        <p:txBody>
          <a:bodyPr anchorCtr="0" anchor="t" bIns="91425" lIns="91425"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Shape 75"/>
          <p:cNvSpPr txBox="1"/>
          <p:nvPr>
            <p:ph idx="1" type="body"/>
          </p:nvPr>
        </p:nvSpPr>
        <p:spPr>
          <a:xfrm>
            <a:off x="830700" y="2319050"/>
            <a:ext cx="3709200" cy="2119800"/>
          </a:xfrm>
          <a:prstGeom prst="rect">
            <a:avLst/>
          </a:prstGeom>
        </p:spPr>
        <p:txBody>
          <a:bodyPr anchorCtr="0" anchor="t" bIns="91425" lIns="91425"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Shape 76"/>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1"/>
        </a:solidFill>
      </p:bgPr>
    </p:bg>
    <p:spTree>
      <p:nvGrpSpPr>
        <p:cNvPr id="77" name="Shape 77"/>
        <p:cNvGrpSpPr/>
        <p:nvPr/>
      </p:nvGrpSpPr>
      <p:grpSpPr>
        <a:xfrm>
          <a:off x="0" y="0"/>
          <a:ext cx="0" cy="0"/>
          <a:chOff x="0" y="0"/>
          <a:chExt cx="0" cy="0"/>
        </a:xfrm>
      </p:grpSpPr>
      <p:sp>
        <p:nvSpPr>
          <p:cNvPr id="78" name="Shape 78"/>
          <p:cNvSpPr/>
          <p:nvPr/>
        </p:nvSpPr>
        <p:spPr>
          <a:xfrm>
            <a:off x="0" y="2823144"/>
            <a:ext cx="7369200" cy="2316900"/>
          </a:xfrm>
          <a:prstGeom prst="rtTriangle">
            <a:avLst/>
          </a:prstGeom>
          <a:solidFill>
            <a:schemeClr val="accent6"/>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79" name="Shape 79"/>
          <p:cNvSpPr/>
          <p:nvPr/>
        </p:nvSpPr>
        <p:spPr>
          <a:xfrm flipH="1">
            <a:off x="3583210" y="1554113"/>
            <a:ext cx="5560500" cy="35895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nvGrpSpPr>
          <p:cNvPr id="80" name="Shape 80"/>
          <p:cNvGrpSpPr/>
          <p:nvPr/>
        </p:nvGrpSpPr>
        <p:grpSpPr>
          <a:xfrm>
            <a:off x="255991" y="-118"/>
            <a:ext cx="2251347" cy="1043408"/>
            <a:chOff x="3961956" y="4383950"/>
            <a:chExt cx="1160548" cy="548700"/>
          </a:xfrm>
        </p:grpSpPr>
        <p:sp>
          <p:nvSpPr>
            <p:cNvPr id="81" name="Shape 81"/>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82" name="Shape 82"/>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83" name="Shape 83"/>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sp>
        <p:nvSpPr>
          <p:cNvPr id="84" name="Shape 8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grpSp>
        <p:nvGrpSpPr>
          <p:cNvPr id="85" name="Shape 85"/>
          <p:cNvGrpSpPr/>
          <p:nvPr/>
        </p:nvGrpSpPr>
        <p:grpSpPr>
          <a:xfrm>
            <a:off x="34934" y="4522125"/>
            <a:ext cx="1593306" cy="617072"/>
            <a:chOff x="6917201" y="0"/>
            <a:chExt cx="2227777" cy="863400"/>
          </a:xfrm>
        </p:grpSpPr>
        <p:sp>
          <p:nvSpPr>
            <p:cNvPr id="86" name="Shape 86"/>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87" name="Shape 87"/>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88" name="Shape 8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grpSp>
        <p:nvGrpSpPr>
          <p:cNvPr id="89" name="Shape 89"/>
          <p:cNvGrpSpPr/>
          <p:nvPr/>
        </p:nvGrpSpPr>
        <p:grpSpPr>
          <a:xfrm>
            <a:off x="5886353" y="1243"/>
            <a:ext cx="3257455" cy="1261514"/>
            <a:chOff x="6917201" y="0"/>
            <a:chExt cx="2227777" cy="863400"/>
          </a:xfrm>
        </p:grpSpPr>
        <p:sp>
          <p:nvSpPr>
            <p:cNvPr id="90" name="Shape 90"/>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91" name="Shape 91"/>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92" name="Shape 9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sp>
        <p:nvSpPr>
          <p:cNvPr id="93" name="Shape 93"/>
          <p:cNvSpPr txBox="1"/>
          <p:nvPr>
            <p:ph type="title"/>
          </p:nvPr>
        </p:nvSpPr>
        <p:spPr>
          <a:xfrm>
            <a:off x="1393929" y="1301146"/>
            <a:ext cx="6366900" cy="2539200"/>
          </a:xfrm>
          <a:prstGeom prst="rect">
            <a:avLst/>
          </a:prstGeom>
        </p:spPr>
        <p:txBody>
          <a:bodyPr anchorCtr="0" anchor="ctr" bIns="91425" lIns="91425" rIns="91425" wrap="square" tIns="91425"/>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Shape 94"/>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bg>
      <p:bgPr>
        <a:solidFill>
          <a:schemeClr val="dk2"/>
        </a:solidFill>
      </p:bgPr>
    </p:bg>
    <p:spTree>
      <p:nvGrpSpPr>
        <p:cNvPr id="95" name="Shape 95"/>
        <p:cNvGrpSpPr/>
        <p:nvPr/>
      </p:nvGrpSpPr>
      <p:grpSpPr>
        <a:xfrm>
          <a:off x="0" y="0"/>
          <a:ext cx="0" cy="0"/>
          <a:chOff x="0" y="0"/>
          <a:chExt cx="0" cy="0"/>
        </a:xfrm>
      </p:grpSpPr>
      <p:sp>
        <p:nvSpPr>
          <p:cNvPr id="96" name="Shape 96"/>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97" name="Shape 97"/>
          <p:cNvSpPr/>
          <p:nvPr/>
        </p:nvSpPr>
        <p:spPr>
          <a:xfrm>
            <a:off x="31" y="2824500"/>
            <a:ext cx="7370400" cy="2319000"/>
          </a:xfrm>
          <a:prstGeom prst="rtTriangle">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98" name="Shape 9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99" name="Shape 99"/>
          <p:cNvSpPr txBox="1"/>
          <p:nvPr>
            <p:ph type="title"/>
          </p:nvPr>
        </p:nvSpPr>
        <p:spPr>
          <a:xfrm>
            <a:off x="819150" y="845600"/>
            <a:ext cx="6424200" cy="705000"/>
          </a:xfrm>
          <a:prstGeom prst="rect">
            <a:avLst/>
          </a:prstGeom>
        </p:spPr>
        <p:txBody>
          <a:bodyPr anchorCtr="0" anchor="t" bIns="91425" lIns="91425"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Shape 100"/>
          <p:cNvSpPr txBox="1"/>
          <p:nvPr>
            <p:ph idx="1" type="subTitle"/>
          </p:nvPr>
        </p:nvSpPr>
        <p:spPr>
          <a:xfrm>
            <a:off x="819150" y="1550700"/>
            <a:ext cx="5859900" cy="393600"/>
          </a:xfrm>
          <a:prstGeom prst="rect">
            <a:avLst/>
          </a:prstGeom>
        </p:spPr>
        <p:txBody>
          <a:bodyPr anchorCtr="0" anchor="t" bIns="91425" lIns="91425"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Shape 101"/>
          <p:cNvSpPr txBox="1"/>
          <p:nvPr>
            <p:ph idx="2" type="body"/>
          </p:nvPr>
        </p:nvSpPr>
        <p:spPr>
          <a:xfrm>
            <a:off x="819150" y="2467050"/>
            <a:ext cx="5859900" cy="2095500"/>
          </a:xfrm>
          <a:prstGeom prst="rect">
            <a:avLst/>
          </a:prstGeom>
        </p:spPr>
        <p:txBody>
          <a:bodyPr anchorCtr="0" anchor="t" bIns="91425" lIns="91425"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Shape 102"/>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bg>
      <p:bgPr>
        <a:solidFill>
          <a:schemeClr val="accent1"/>
        </a:solidFill>
      </p:bgPr>
    </p:bg>
    <p:spTree>
      <p:nvGrpSpPr>
        <p:cNvPr id="103" name="Shape 103"/>
        <p:cNvGrpSpPr/>
        <p:nvPr/>
      </p:nvGrpSpPr>
      <p:grpSpPr>
        <a:xfrm>
          <a:off x="0" y="0"/>
          <a:ext cx="0" cy="0"/>
          <a:chOff x="0" y="0"/>
          <a:chExt cx="0" cy="0"/>
        </a:xfrm>
      </p:grpSpPr>
      <p:sp>
        <p:nvSpPr>
          <p:cNvPr id="104" name="Shape 104"/>
          <p:cNvSpPr/>
          <p:nvPr/>
        </p:nvSpPr>
        <p:spPr>
          <a:xfrm>
            <a:off x="31" y="2824500"/>
            <a:ext cx="7370400" cy="23190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05" name="Shape 105"/>
          <p:cNvSpPr/>
          <p:nvPr/>
        </p:nvSpPr>
        <p:spPr>
          <a:xfrm flipH="1">
            <a:off x="3582600" y="1550700"/>
            <a:ext cx="5561400" cy="3592800"/>
          </a:xfrm>
          <a:prstGeom prst="rtTriangle">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06" name="Shape 10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07" name="Shape 107"/>
          <p:cNvSpPr txBox="1"/>
          <p:nvPr>
            <p:ph idx="1" type="body"/>
          </p:nvPr>
        </p:nvSpPr>
        <p:spPr>
          <a:xfrm>
            <a:off x="328025" y="4163500"/>
            <a:ext cx="7415100" cy="605100"/>
          </a:xfrm>
          <a:prstGeom prst="rect">
            <a:avLst/>
          </a:prstGeom>
        </p:spPr>
        <p:txBody>
          <a:bodyPr anchorCtr="0" anchor="b" bIns="91425" lIns="91425" rIns="91425" wrap="square" tIns="91425"/>
          <a:lstStyle>
            <a:lvl1pPr indent="-228600" lvl="0" marL="457200">
              <a:lnSpc>
                <a:spcPct val="100000"/>
              </a:lnSpc>
              <a:spcBef>
                <a:spcPts val="0"/>
              </a:spcBef>
              <a:spcAft>
                <a:spcPts val="0"/>
              </a:spcAft>
              <a:buSzPts val="1300"/>
              <a:buNone/>
              <a:defRPr/>
            </a:lvl1pPr>
          </a:lstStyle>
          <a:p/>
        </p:txBody>
      </p:sp>
      <p:sp>
        <p:nvSpPr>
          <p:cNvPr id="108" name="Shape 108"/>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Shape 7"/>
          <p:cNvSpPr txBox="1"/>
          <p:nvPr>
            <p:ph idx="1" type="body"/>
          </p:nvPr>
        </p:nvSpPr>
        <p:spPr>
          <a:xfrm>
            <a:off x="311700" y="1152475"/>
            <a:ext cx="8520600" cy="3391200"/>
          </a:xfrm>
          <a:prstGeom prst="rect">
            <a:avLst/>
          </a:prstGeom>
          <a:noFill/>
          <a:ln>
            <a:noFill/>
          </a:ln>
        </p:spPr>
        <p:txBody>
          <a:bodyPr anchorCtr="0" anchor="t" bIns="91425" lIns="91425" rIns="91425" wrap="square" tIns="91425"/>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Shape 8"/>
          <p:cNvSpPr txBox="1"/>
          <p:nvPr>
            <p:ph idx="12" type="sldNum"/>
          </p:nvPr>
        </p:nvSpPr>
        <p:spPr>
          <a:xfrm>
            <a:off x="8390734" y="4543668"/>
            <a:ext cx="548700" cy="393600"/>
          </a:xfrm>
          <a:prstGeom prst="rect">
            <a:avLst/>
          </a:prstGeom>
          <a:noFill/>
          <a:ln>
            <a:noFill/>
          </a:ln>
        </p:spPr>
        <p:txBody>
          <a:bodyPr anchorCtr="0" anchor="ctr" bIns="91425" lIns="91425" rIns="91425" wrap="square" tIns="91425">
            <a:noAutofit/>
          </a:bodyPr>
          <a:lstStyle/>
          <a:p>
            <a:pPr indent="0" lvl="0" marL="0" algn="r">
              <a:spcBef>
                <a:spcPts val="0"/>
              </a:spcBef>
              <a:spcAft>
                <a:spcPts val="0"/>
              </a:spcAft>
              <a:buNone/>
            </a:pPr>
            <a:fld id="{00000000-1234-1234-1234-123412341234}" type="slidenum">
              <a:rPr lang="en" sz="1000">
                <a:solidFill>
                  <a:schemeClr val="dk2"/>
                </a:solidFill>
                <a:latin typeface="Nunito"/>
                <a:ea typeface="Nunito"/>
                <a:cs typeface="Nunito"/>
                <a:sym typeface="Nunito"/>
              </a:rPr>
              <a:t>‹#›</a:t>
            </a:fld>
            <a:endParaRPr sz="1000">
              <a:solidFill>
                <a:schemeClr val="dk2"/>
              </a:solidFill>
              <a:latin typeface="Nunito"/>
              <a:ea typeface="Nunito"/>
              <a:cs typeface="Nunito"/>
              <a:sym typeface="Nunito"/>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ctrTitle"/>
          </p:nvPr>
        </p:nvSpPr>
        <p:spPr>
          <a:xfrm>
            <a:off x="1858703" y="1822833"/>
            <a:ext cx="5361300" cy="1448100"/>
          </a:xfrm>
          <a:prstGeom prst="rect">
            <a:avLst/>
          </a:prstGeom>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29" name="Shape 129"/>
          <p:cNvSpPr txBox="1"/>
          <p:nvPr>
            <p:ph idx="1" type="subTitle"/>
          </p:nvPr>
        </p:nvSpPr>
        <p:spPr>
          <a:xfrm>
            <a:off x="1858700" y="3413158"/>
            <a:ext cx="5361300" cy="5226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pic>
        <p:nvPicPr>
          <p:cNvPr id="130" name="Shape 130"/>
          <p:cNvPicPr preferRelativeResize="0"/>
          <p:nvPr/>
        </p:nvPicPr>
        <p:blipFill>
          <a:blip r:embed="rId3">
            <a:alphaModFix/>
          </a:blip>
          <a:stretch>
            <a:fillRect/>
          </a:stretch>
        </p:blipFill>
        <p:spPr>
          <a:xfrm>
            <a:off x="2710400" y="615673"/>
            <a:ext cx="3999713" cy="33200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Shape 184"/>
          <p:cNvSpPr txBox="1"/>
          <p:nvPr>
            <p:ph type="ctrTitle"/>
          </p:nvPr>
        </p:nvSpPr>
        <p:spPr>
          <a:xfrm>
            <a:off x="1858703" y="1822833"/>
            <a:ext cx="5361300" cy="1448100"/>
          </a:xfrm>
          <a:prstGeom prst="rect">
            <a:avLst/>
          </a:prstGeom>
        </p:spPr>
        <p:txBody>
          <a:bodyPr anchorCtr="0" anchor="ctr" bIns="91425" lIns="91425" rIns="91425" wrap="square" tIns="91425">
            <a:noAutofit/>
          </a:bodyPr>
          <a:lstStyle/>
          <a:p>
            <a:pPr indent="0" lvl="0" marL="0" rtl="0">
              <a:spcBef>
                <a:spcPts val="0"/>
              </a:spcBef>
              <a:spcAft>
                <a:spcPts val="0"/>
              </a:spcAft>
              <a:buNone/>
            </a:pPr>
            <a:r>
              <a:t/>
            </a:r>
            <a:endParaRPr/>
          </a:p>
        </p:txBody>
      </p:sp>
      <p:sp>
        <p:nvSpPr>
          <p:cNvPr id="185" name="Shape 185"/>
          <p:cNvSpPr txBox="1"/>
          <p:nvPr>
            <p:ph idx="1" type="subTitle"/>
          </p:nvPr>
        </p:nvSpPr>
        <p:spPr>
          <a:xfrm>
            <a:off x="1858700" y="3413158"/>
            <a:ext cx="5361300" cy="522600"/>
          </a:xfrm>
          <a:prstGeom prst="rect">
            <a:avLst/>
          </a:prstGeom>
        </p:spPr>
        <p:txBody>
          <a:bodyPr anchorCtr="0" anchor="t" bIns="91425" lIns="91425" rIns="91425" wrap="square" tIns="91425">
            <a:noAutofit/>
          </a:bodyPr>
          <a:lstStyle/>
          <a:p>
            <a:pPr indent="0" lvl="0" marL="0" rtl="0">
              <a:spcBef>
                <a:spcPts val="0"/>
              </a:spcBef>
              <a:spcAft>
                <a:spcPts val="0"/>
              </a:spcAft>
              <a:buNone/>
            </a:pPr>
            <a:r>
              <a:t/>
            </a:r>
            <a:endParaRPr/>
          </a:p>
        </p:txBody>
      </p:sp>
      <p:pic>
        <p:nvPicPr>
          <p:cNvPr id="186" name="Shape 186"/>
          <p:cNvPicPr preferRelativeResize="0"/>
          <p:nvPr/>
        </p:nvPicPr>
        <p:blipFill>
          <a:blip r:embed="rId3">
            <a:alphaModFix/>
          </a:blip>
          <a:stretch>
            <a:fillRect/>
          </a:stretch>
        </p:blipFill>
        <p:spPr>
          <a:xfrm>
            <a:off x="2710400" y="615673"/>
            <a:ext cx="3999713" cy="33200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247650" y="393150"/>
            <a:ext cx="7505700" cy="9546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About Me:</a:t>
            </a:r>
            <a:endParaRPr/>
          </a:p>
        </p:txBody>
      </p:sp>
      <p:sp>
        <p:nvSpPr>
          <p:cNvPr id="136" name="Shape 136"/>
          <p:cNvSpPr txBox="1"/>
          <p:nvPr>
            <p:ph idx="1" type="body"/>
          </p:nvPr>
        </p:nvSpPr>
        <p:spPr>
          <a:xfrm>
            <a:off x="819150" y="1168125"/>
            <a:ext cx="7505700" cy="2448000"/>
          </a:xfrm>
          <a:prstGeom prst="rect">
            <a:avLst/>
          </a:prstGeom>
        </p:spPr>
        <p:txBody>
          <a:bodyPr anchorCtr="0" anchor="t" bIns="91425" lIns="91425" rIns="91425" wrap="square" tIns="91425">
            <a:noAutofit/>
          </a:bodyPr>
          <a:lstStyle/>
          <a:p>
            <a:pPr indent="0" lvl="0" marL="0">
              <a:spcBef>
                <a:spcPts val="0"/>
              </a:spcBef>
              <a:spcAft>
                <a:spcPts val="0"/>
              </a:spcAft>
              <a:buNone/>
            </a:pPr>
            <a:r>
              <a:rPr lang="en" sz="1600">
                <a:solidFill>
                  <a:srgbClr val="2A2A2A"/>
                </a:solidFill>
                <a:highlight>
                  <a:srgbClr val="FFFFFF"/>
                </a:highlight>
                <a:latin typeface="Arial"/>
                <a:ea typeface="Arial"/>
                <a:cs typeface="Arial"/>
                <a:sym typeface="Arial"/>
              </a:rPr>
              <a:t>Photography's the game, V's the name. I am 16 years old, and currently a sophomore in High School. I have been taking photos my whole life, and recently in the past few years I have been drawn to it more and more. I have taken classes for just over a year now, and I teach photography to grades 6-8 at my local junior high, after school. Some fun facts about me would be that I am a cheerleader, teach CCD classes, and, of course, my passion is photography. One unique thing that most people do not know about me is that I am legally blind with no vision in my right eye, and a small pinpoint in my left. I have been told I see almost a new dimension. I am perfect for the camera because I see the world in a new perspective, and can deliver the absolute best for all of my clients. I do photography so that I can capture someone else's moments for them to last a lifetime. I hope that you consider me to be your next photographer!!!  </a:t>
            </a:r>
            <a:endParaRPr sz="1600">
              <a:solidFill>
                <a:srgbClr val="2A2A2A"/>
              </a:solidFill>
              <a:highlight>
                <a:srgbClr val="FFFFFF"/>
              </a:highlight>
              <a:latin typeface="Arial"/>
              <a:ea typeface="Arial"/>
              <a:cs typeface="Arial"/>
              <a:sym typeface="Arial"/>
            </a:endParaRPr>
          </a:p>
          <a:p>
            <a:pPr indent="0" lvl="0" marL="0">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246200" y="220550"/>
            <a:ext cx="7505700" cy="9546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What is Photos By V?</a:t>
            </a:r>
            <a:endParaRPr/>
          </a:p>
        </p:txBody>
      </p:sp>
      <p:sp>
        <p:nvSpPr>
          <p:cNvPr id="142" name="Shape 142"/>
          <p:cNvSpPr txBox="1"/>
          <p:nvPr>
            <p:ph idx="1" type="body"/>
          </p:nvPr>
        </p:nvSpPr>
        <p:spPr>
          <a:xfrm>
            <a:off x="962350" y="1248600"/>
            <a:ext cx="7505700" cy="3894900"/>
          </a:xfrm>
          <a:prstGeom prst="rect">
            <a:avLst/>
          </a:prstGeom>
        </p:spPr>
        <p:txBody>
          <a:bodyPr anchorCtr="0" anchor="t" bIns="91425" lIns="91425" rIns="91425" wrap="square" tIns="91425">
            <a:noAutofit/>
          </a:bodyPr>
          <a:lstStyle/>
          <a:p>
            <a:pPr indent="0" lvl="0" marL="0">
              <a:spcBef>
                <a:spcPts val="0"/>
              </a:spcBef>
              <a:spcAft>
                <a:spcPts val="1600"/>
              </a:spcAft>
              <a:buNone/>
            </a:pPr>
            <a:r>
              <a:rPr lang="en" sz="2400"/>
              <a:t>Photos By V is a photography company. We deliver the best quality of photos that you can imagine. By choosing Photos By V, each time you hire us we donate a portion of the proceeds to charity. This way, you get the best of the best while doing good for the community.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220150" y="259625"/>
            <a:ext cx="7505700" cy="9546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Mission Statement:</a:t>
            </a:r>
            <a:endParaRPr/>
          </a:p>
        </p:txBody>
      </p:sp>
      <p:sp>
        <p:nvSpPr>
          <p:cNvPr id="148" name="Shape 148"/>
          <p:cNvSpPr txBox="1"/>
          <p:nvPr>
            <p:ph idx="1" type="body"/>
          </p:nvPr>
        </p:nvSpPr>
        <p:spPr>
          <a:xfrm>
            <a:off x="897300" y="1626150"/>
            <a:ext cx="7505700" cy="33612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sz="2400"/>
          </a:p>
          <a:p>
            <a:pPr indent="0" lvl="0" marL="0">
              <a:spcBef>
                <a:spcPts val="1600"/>
              </a:spcBef>
              <a:spcAft>
                <a:spcPts val="1600"/>
              </a:spcAft>
              <a:buNone/>
            </a:pPr>
            <a:r>
              <a:rPr lang="en" sz="2400"/>
              <a:t>Our mission is to provide your family with happiness while reaching out to the community from one family to another.</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246200" y="259625"/>
            <a:ext cx="7505700" cy="9546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Vision Statement:</a:t>
            </a:r>
            <a:endParaRPr/>
          </a:p>
        </p:txBody>
      </p:sp>
      <p:sp>
        <p:nvSpPr>
          <p:cNvPr id="154" name="Shape 154"/>
          <p:cNvSpPr txBox="1"/>
          <p:nvPr>
            <p:ph idx="1" type="body"/>
          </p:nvPr>
        </p:nvSpPr>
        <p:spPr>
          <a:xfrm>
            <a:off x="819150" y="1517025"/>
            <a:ext cx="7505700" cy="2448000"/>
          </a:xfrm>
          <a:prstGeom prst="rect">
            <a:avLst/>
          </a:prstGeom>
        </p:spPr>
        <p:txBody>
          <a:bodyPr anchorCtr="0" anchor="t" bIns="91425" lIns="91425" rIns="91425" wrap="square" tIns="91425">
            <a:noAutofit/>
          </a:bodyPr>
          <a:lstStyle/>
          <a:p>
            <a:pPr indent="0" lvl="0" marL="0">
              <a:spcBef>
                <a:spcPts val="0"/>
              </a:spcBef>
              <a:spcAft>
                <a:spcPts val="1600"/>
              </a:spcAft>
              <a:buNone/>
            </a:pPr>
            <a:r>
              <a:rPr lang="en" sz="3000"/>
              <a:t>Our vision is to make Photos By V your go to photographer while providing you with various opportunities to help the less fortunate.</a:t>
            </a: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Shape 159"/>
          <p:cNvSpPr txBox="1"/>
          <p:nvPr>
            <p:ph type="title"/>
          </p:nvPr>
        </p:nvSpPr>
        <p:spPr>
          <a:xfrm>
            <a:off x="246200" y="233575"/>
            <a:ext cx="7505700" cy="9546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Motto:</a:t>
            </a:r>
            <a:endParaRPr/>
          </a:p>
        </p:txBody>
      </p:sp>
      <p:sp>
        <p:nvSpPr>
          <p:cNvPr id="160" name="Shape 160"/>
          <p:cNvSpPr txBox="1"/>
          <p:nvPr>
            <p:ph idx="1" type="body"/>
          </p:nvPr>
        </p:nvSpPr>
        <p:spPr>
          <a:xfrm>
            <a:off x="1833600" y="1491000"/>
            <a:ext cx="7505700" cy="2448000"/>
          </a:xfrm>
          <a:prstGeom prst="rect">
            <a:avLst/>
          </a:prstGeom>
        </p:spPr>
        <p:txBody>
          <a:bodyPr anchorCtr="0" anchor="t" bIns="91425" lIns="91425" rIns="91425" wrap="square" tIns="91425">
            <a:noAutofit/>
          </a:bodyPr>
          <a:lstStyle/>
          <a:p>
            <a:pPr indent="0" lvl="0" marL="0">
              <a:spcBef>
                <a:spcPts val="0"/>
              </a:spcBef>
              <a:spcAft>
                <a:spcPts val="0"/>
              </a:spcAft>
              <a:buNone/>
            </a:pPr>
            <a:r>
              <a:rPr i="1" lang="en" sz="3000"/>
              <a:t>Capturing each precious</a:t>
            </a:r>
            <a:endParaRPr i="1" sz="3000"/>
          </a:p>
          <a:p>
            <a:pPr indent="0" lvl="0" marL="0">
              <a:spcBef>
                <a:spcPts val="1600"/>
              </a:spcBef>
              <a:spcAft>
                <a:spcPts val="1600"/>
              </a:spcAft>
              <a:buNone/>
            </a:pPr>
            <a:r>
              <a:rPr i="1" lang="en" sz="3000"/>
              <a:t>   moment in your life.</a:t>
            </a:r>
            <a:endParaRPr i="1" sz="3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txBox="1"/>
          <p:nvPr>
            <p:ph type="title"/>
          </p:nvPr>
        </p:nvSpPr>
        <p:spPr>
          <a:xfrm>
            <a:off x="194100" y="259625"/>
            <a:ext cx="7505700" cy="9546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Values:</a:t>
            </a:r>
            <a:endParaRPr/>
          </a:p>
        </p:txBody>
      </p:sp>
      <p:sp>
        <p:nvSpPr>
          <p:cNvPr id="166" name="Shape 166"/>
          <p:cNvSpPr txBox="1"/>
          <p:nvPr>
            <p:ph idx="1" type="body"/>
          </p:nvPr>
        </p:nvSpPr>
        <p:spPr>
          <a:xfrm>
            <a:off x="936325" y="1543050"/>
            <a:ext cx="7505700" cy="2448000"/>
          </a:xfrm>
          <a:prstGeom prst="rect">
            <a:avLst/>
          </a:prstGeom>
        </p:spPr>
        <p:txBody>
          <a:bodyPr anchorCtr="0" anchor="t" bIns="91425" lIns="91425" rIns="91425" wrap="square" tIns="91425">
            <a:noAutofit/>
          </a:bodyPr>
          <a:lstStyle/>
          <a:p>
            <a:pPr indent="-419100" lvl="0" marL="457200" rtl="0">
              <a:spcBef>
                <a:spcPts val="0"/>
              </a:spcBef>
              <a:spcAft>
                <a:spcPts val="0"/>
              </a:spcAft>
              <a:buSzPts val="3000"/>
              <a:buChar char="-"/>
            </a:pPr>
            <a:r>
              <a:rPr lang="en" sz="3000"/>
              <a:t>Helping the less fortunate</a:t>
            </a:r>
            <a:endParaRPr sz="3000"/>
          </a:p>
          <a:p>
            <a:pPr indent="-419100" lvl="0" marL="457200" rtl="0">
              <a:spcBef>
                <a:spcPts val="0"/>
              </a:spcBef>
              <a:spcAft>
                <a:spcPts val="0"/>
              </a:spcAft>
              <a:buSzPts val="3000"/>
              <a:buChar char="-"/>
            </a:pPr>
            <a:r>
              <a:rPr lang="en" sz="3000"/>
              <a:t>Providing the best quality for the buyer</a:t>
            </a:r>
            <a:endParaRPr sz="3000"/>
          </a:p>
          <a:p>
            <a:pPr indent="-419100" lvl="0" marL="457200" rtl="0">
              <a:spcBef>
                <a:spcPts val="0"/>
              </a:spcBef>
              <a:spcAft>
                <a:spcPts val="0"/>
              </a:spcAft>
              <a:buSzPts val="3000"/>
              <a:buChar char="-"/>
            </a:pPr>
            <a:r>
              <a:rPr lang="en" sz="3000"/>
              <a:t>To capture the happiness in each individual</a:t>
            </a: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Shape 171"/>
          <p:cNvSpPr txBox="1"/>
          <p:nvPr>
            <p:ph type="title"/>
          </p:nvPr>
        </p:nvSpPr>
        <p:spPr>
          <a:xfrm>
            <a:off x="233175" y="246600"/>
            <a:ext cx="7505700" cy="9546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Why Photos By V?</a:t>
            </a:r>
            <a:endParaRPr/>
          </a:p>
        </p:txBody>
      </p:sp>
      <p:sp>
        <p:nvSpPr>
          <p:cNvPr id="172" name="Shape 172"/>
          <p:cNvSpPr txBox="1"/>
          <p:nvPr>
            <p:ph idx="1" type="body"/>
          </p:nvPr>
        </p:nvSpPr>
        <p:spPr>
          <a:xfrm>
            <a:off x="506625" y="1274550"/>
            <a:ext cx="7505700" cy="2448000"/>
          </a:xfrm>
          <a:prstGeom prst="rect">
            <a:avLst/>
          </a:prstGeom>
        </p:spPr>
        <p:txBody>
          <a:bodyPr anchorCtr="0" anchor="t" bIns="91425" lIns="91425" rIns="91425" wrap="square" tIns="91425">
            <a:noAutofit/>
          </a:bodyPr>
          <a:lstStyle/>
          <a:p>
            <a:pPr indent="0" lvl="0" marL="0">
              <a:spcBef>
                <a:spcPts val="0"/>
              </a:spcBef>
              <a:spcAft>
                <a:spcPts val="1600"/>
              </a:spcAft>
              <a:buNone/>
            </a:pPr>
            <a:r>
              <a:rPr lang="en" sz="2400"/>
              <a:t>We reach out to the community while being able to capture the moments of each family and/or person. We want to make sure that we help you remember each moment of your life whether it is sad, happy, or both, we will stand by your side. No matter what. We treat each person as if they are family because nothing is more important, right?</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Shape 177"/>
          <p:cNvSpPr txBox="1"/>
          <p:nvPr>
            <p:ph type="title"/>
          </p:nvPr>
        </p:nvSpPr>
        <p:spPr>
          <a:xfrm>
            <a:off x="1001450" y="454950"/>
            <a:ext cx="7505700" cy="9546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  Partnered with J.A.M. DJing Services</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rPr lang="en"/>
              <a:t> </a:t>
            </a:r>
            <a:endParaRPr/>
          </a:p>
          <a:p>
            <a:pPr indent="0" lvl="0" marL="0">
              <a:spcBef>
                <a:spcPts val="0"/>
              </a:spcBef>
              <a:spcAft>
                <a:spcPts val="0"/>
              </a:spcAft>
              <a:buNone/>
            </a:pPr>
            <a:r>
              <a:rPr lang="en"/>
              <a:t> Check out his FB page and Instagram!!</a:t>
            </a:r>
            <a:endParaRPr/>
          </a:p>
        </p:txBody>
      </p:sp>
      <p:sp>
        <p:nvSpPr>
          <p:cNvPr id="178" name="Shape 178"/>
          <p:cNvSpPr txBox="1"/>
          <p:nvPr>
            <p:ph idx="1" type="body"/>
          </p:nvPr>
        </p:nvSpPr>
        <p:spPr>
          <a:xfrm>
            <a:off x="819150" y="1990725"/>
            <a:ext cx="7505700" cy="2448000"/>
          </a:xfrm>
          <a:prstGeom prst="rect">
            <a:avLst/>
          </a:prstGeom>
        </p:spPr>
        <p:txBody>
          <a:bodyPr anchorCtr="0" anchor="t" bIns="91425" lIns="91425" rIns="91425" wrap="square" tIns="91425">
            <a:noAutofit/>
          </a:bodyPr>
          <a:lstStyle/>
          <a:p>
            <a:pPr indent="0" lvl="0" marL="0">
              <a:spcBef>
                <a:spcPts val="0"/>
              </a:spcBef>
              <a:spcAft>
                <a:spcPts val="1600"/>
              </a:spcAft>
              <a:buNone/>
            </a:pPr>
            <a:r>
              <a:t/>
            </a:r>
            <a:endParaRPr>
              <a:solidFill>
                <a:srgbClr val="FFFFFF"/>
              </a:solidFill>
            </a:endParaRPr>
          </a:p>
        </p:txBody>
      </p:sp>
      <p:pic>
        <p:nvPicPr>
          <p:cNvPr id="179" name="Shape 179"/>
          <p:cNvPicPr preferRelativeResize="0"/>
          <p:nvPr/>
        </p:nvPicPr>
        <p:blipFill>
          <a:blip r:embed="rId3">
            <a:alphaModFix/>
          </a:blip>
          <a:stretch>
            <a:fillRect/>
          </a:stretch>
        </p:blipFill>
        <p:spPr>
          <a:xfrm>
            <a:off x="3340738" y="1127450"/>
            <a:ext cx="2462527" cy="258367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